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5" r:id="rId2"/>
    <p:sldId id="258" r:id="rId3"/>
    <p:sldId id="306" r:id="rId4"/>
    <p:sldId id="307" r:id="rId5"/>
    <p:sldId id="308" r:id="rId6"/>
    <p:sldId id="310" r:id="rId7"/>
    <p:sldId id="311" r:id="rId8"/>
    <p:sldId id="312" r:id="rId9"/>
    <p:sldId id="313" r:id="rId10"/>
    <p:sldId id="309" r:id="rId11"/>
    <p:sldId id="314" r:id="rId12"/>
    <p:sldId id="316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userDrawn="1">
          <p15:clr>
            <a:srgbClr val="A4A3A4"/>
          </p15:clr>
        </p15:guide>
        <p15:guide id="4" pos="5995" userDrawn="1">
          <p15:clr>
            <a:srgbClr val="A4A3A4"/>
          </p15:clr>
        </p15:guide>
        <p15:guide id="5" orient="horz" pos="2682" userDrawn="1">
          <p15:clr>
            <a:srgbClr val="A4A3A4"/>
          </p15:clr>
        </p15:guide>
        <p15:guide id="6" orient="horz" pos="3385" userDrawn="1">
          <p15:clr>
            <a:srgbClr val="A4A3A4"/>
          </p15:clr>
        </p15:guide>
        <p15:guide id="7" orient="horz" pos="4292" userDrawn="1">
          <p15:clr>
            <a:srgbClr val="A4A3A4"/>
          </p15:clr>
        </p15:guide>
        <p15:guide id="8" orient="horz" pos="4178" userDrawn="1">
          <p15:clr>
            <a:srgbClr val="A4A3A4"/>
          </p15:clr>
        </p15:guide>
        <p15:guide id="9" orient="horz" pos="1094" userDrawn="1">
          <p15:clr>
            <a:srgbClr val="A4A3A4"/>
          </p15:clr>
        </p15:guide>
        <p15:guide id="10" orient="horz" pos="1344" userDrawn="1">
          <p15:clr>
            <a:srgbClr val="A4A3A4"/>
          </p15:clr>
        </p15:guide>
        <p15:guide id="11" orient="horz" pos="2228" userDrawn="1">
          <p15:clr>
            <a:srgbClr val="A4A3A4"/>
          </p15:clr>
        </p15:guide>
        <p15:guide id="12" pos="16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97"/>
    <p:restoredTop sz="94634"/>
  </p:normalViewPr>
  <p:slideViewPr>
    <p:cSldViewPr snapToGrid="0" snapToObjects="1" showGuides="1">
      <p:cViewPr varScale="1">
        <p:scale>
          <a:sx n="111" d="100"/>
          <a:sy n="111" d="100"/>
        </p:scale>
        <p:origin x="232" y="424"/>
      </p:cViewPr>
      <p:guideLst>
        <p:guide orient="horz" pos="527"/>
        <p:guide pos="3840"/>
        <p:guide orient="horz"/>
        <p:guide pos="5995"/>
        <p:guide orient="horz" pos="2682"/>
        <p:guide orient="horz" pos="3385"/>
        <p:guide orient="horz" pos="4292"/>
        <p:guide orient="horz" pos="4178"/>
        <p:guide orient="horz" pos="1094"/>
        <p:guide orient="horz" pos="1344"/>
        <p:guide orient="horz" pos="2228"/>
        <p:guide pos="16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B05804-92C8-A04E-8423-0E13C51C77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26B60DC-1C7B-C347-8E76-C51E6D8C4C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004686-F489-AB49-91D1-D109D931F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41A15B-1C75-0342-84D1-5EFFC1213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BC1C3B-904D-DB44-B083-5BABC942E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420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C9F24A-8518-0549-90AF-57E58A279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00ECBD-7BEB-4D4A-9C0C-7376870D4D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634DF6-1873-FD48-80A0-C70CFBBFD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FBC7A3-6126-2B41-BAA7-DF8F6867F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C9BD46-8164-1F4B-8662-3C82EB6D2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21573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0F3AE9E-E26E-8348-9DAF-A932238C3E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C7C48-A73F-C34E-AE1E-9DC6283C18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0E5373-429B-FC4B-AE37-1DEA7F0C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3C363D-683F-864C-8F3E-55BF3BCD9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1C58F7-8699-3E4D-A31E-716340DF4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7614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33633F-2C73-5B46-95BE-DE69A3964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5C3674-AAA6-5B41-B85B-413CE15FD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6E7D5B-8C49-FC4F-A872-AD07F9097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AFC28-1574-8F4E-BF01-9CB07C75B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9A8A99-0A68-CA47-892E-43E12F20A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19057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DD45CB-6D9D-8942-A45D-1272BEC6D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95A5A5-C785-584C-826F-DCF9EE2931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97E1F9-8167-014A-83E1-DC2FA077F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93574C-231C-584C-8A20-D3E6F9A1B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310003-2493-774C-AB7B-3D8719499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22911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3CAC7-AE80-4A47-A9FD-369B731A4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E34895-0851-1D41-BCE2-58EBC412F3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2075A7-C669-AD40-B0FD-97DDF5F322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BB23E2-D2B7-E149-8949-F7DAF50AF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74DC73-8200-5D43-A013-ADA7157E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BDF92C-8154-EA45-98A1-8C8E26EE7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09893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0D3B96-A71B-534E-9840-604DE0532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854FE4-0E51-8041-B719-A68FF353A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B17564-28B6-264B-8C37-385F62A8FB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319474A-4589-2A43-9ACE-D4896A665F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E10D066-52FB-CE43-9CF2-8206BF9961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7104601-180E-6048-8C97-DEA2F03C8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CB2CA4-B8B6-814C-9814-12768A6B8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06F5D7-9D22-4A4C-B475-A211F3551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4015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A42EBB-4450-7549-ADE8-CF89A1C31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72ED9BC-1236-334A-BA1A-22D4A23F6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1E01E3-D55C-6E4B-A8B3-F33BFCF4D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7140DA2-3D69-584A-8BB4-6150D5228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00320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D21574-98B6-0B46-82D5-E788DD22F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270AA8-50A0-954A-B64D-ABB93FAAC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C45CDE-8BA3-334F-B12F-742A05CA9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13337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32A66-DD08-A84D-9F9A-7125C241B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F29652-DA35-C145-A3EE-4E82B316D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FA2AEC6-6034-5543-982B-25F0998EEE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41DEF0-B051-1340-9646-9A1BDC280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661F05-93BC-E34B-A3C4-F1DE7901C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87941F-A0B4-7740-81AE-6774073C3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24057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6CC62E-38FB-4940-BEDC-5E790F5AC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C4BC5B8-6B45-C045-84E3-1DED7B7666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366421-8C95-E742-9B1C-6164D0384A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E73FED-70C9-5D4C-9E95-B51FB277D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2887B8-D335-1B42-BCBD-A69813C59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0093C4-B5E9-6B4F-9DDB-D4148D5B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26266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85F0410-DAAA-494B-9EA1-26A0A6A99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EA632C-C582-CE40-A298-D9982A0AD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EA00D5-527A-0D4C-A9E7-02E3DC6805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E7104-795B-E74B-9C48-09C0D5CD861C}" type="datetimeFigureOut">
              <a:rPr kumimoji="1" lang="ko-KR" altLang="en-US" smtClean="0"/>
              <a:t>2020. 9. 10.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22431B-003C-BF46-89AC-D74A3E1B0B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73F1D9-E359-9E4C-8EDF-17D9260279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D8707-2E88-AA46-92E6-3790379DC7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8084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zoom.us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12121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양쪽 모서리가 둥근 사각형 2"/>
          <p:cNvSpPr/>
          <p:nvPr/>
        </p:nvSpPr>
        <p:spPr>
          <a:xfrm rot="16200000">
            <a:off x="4219122" y="2414981"/>
            <a:ext cx="2510971" cy="255815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양쪽 모서리가 둥근 사각형 22"/>
          <p:cNvSpPr/>
          <p:nvPr/>
        </p:nvSpPr>
        <p:spPr>
          <a:xfrm rot="16200000">
            <a:off x="5083260" y="4205145"/>
            <a:ext cx="782696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양쪽 모서리가 둥근 사각형 23"/>
          <p:cNvSpPr/>
          <p:nvPr/>
        </p:nvSpPr>
        <p:spPr>
          <a:xfrm rot="16200000">
            <a:off x="5083261" y="5131168"/>
            <a:ext cx="782696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BDE30C-4D08-421B-BCEF-781A13D905C0}"/>
              </a:ext>
            </a:extLst>
          </p:cNvPr>
          <p:cNvSpPr txBox="1"/>
          <p:nvPr/>
        </p:nvSpPr>
        <p:spPr>
          <a:xfrm>
            <a:off x="729824" y="2756763"/>
            <a:ext cx="4147644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1. </a:t>
            </a:r>
            <a:r>
              <a:rPr lang="ko-KR" altLang="en-US" sz="5400" dirty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제안 개요</a:t>
            </a:r>
          </a:p>
          <a:p>
            <a:pPr algn="ctr"/>
            <a:endParaRPr lang="ko-KR" altLang="en-US" sz="80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B8126A-48EA-45B0-BEF9-CF5690E664F8}"/>
              </a:ext>
            </a:extLst>
          </p:cNvPr>
          <p:cNvSpPr txBox="1"/>
          <p:nvPr/>
        </p:nvSpPr>
        <p:spPr>
          <a:xfrm>
            <a:off x="5722977" y="1621268"/>
            <a:ext cx="51997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altLang="ko-KR" sz="3600" dirty="0">
                <a:solidFill>
                  <a:schemeClr val="bg1"/>
                </a:solidFill>
                <a:latin typeface="+mj-lt"/>
                <a:ea typeface="경기천년바탕 Regular" panose="02020503020101020101" pitchFamily="18" charset="-127"/>
              </a:rPr>
              <a:t>Zoom </a:t>
            </a:r>
            <a:r>
              <a:rPr lang="ko-KR" altLang="en-US" sz="3600" dirty="0">
                <a:solidFill>
                  <a:schemeClr val="bg1"/>
                </a:solidFill>
                <a:latin typeface="+mj-lt"/>
                <a:ea typeface="경기천년바탕 Regular" panose="02020503020101020101" pitchFamily="18" charset="-127"/>
              </a:rPr>
              <a:t>사용 매뉴얼</a:t>
            </a:r>
            <a:endParaRPr lang="en-US" altLang="ko-KR" sz="3600" dirty="0">
              <a:solidFill>
                <a:schemeClr val="bg1"/>
              </a:solidFill>
              <a:latin typeface="+mj-lt"/>
              <a:ea typeface="경기천년바탕 Regular" panose="02020503020101020101" pitchFamily="18" charset="-127"/>
            </a:endParaRPr>
          </a:p>
          <a:p>
            <a:pPr lvl="1" algn="ctr"/>
            <a:endParaRPr lang="en-US" altLang="ko-KR" sz="3600" dirty="0">
              <a:solidFill>
                <a:schemeClr val="bg1"/>
              </a:solidFill>
              <a:latin typeface="+mj-lt"/>
              <a:ea typeface="경기천년바탕 Regular" panose="02020503020101020101" pitchFamily="18" charset="-127"/>
            </a:endParaRPr>
          </a:p>
          <a:p>
            <a:pPr lvl="1" algn="ctr"/>
            <a:endParaRPr lang="en-US" altLang="ko-KR" sz="3600" dirty="0">
              <a:solidFill>
                <a:schemeClr val="bg1"/>
              </a:solidFill>
              <a:latin typeface="+mj-lt"/>
              <a:ea typeface="경기천년바탕 Regular" panose="02020503020101020101" pitchFamily="18" charset="-127"/>
            </a:endParaRPr>
          </a:p>
          <a:p>
            <a:pPr lvl="1" algn="ctr"/>
            <a:endParaRPr lang="en-US" altLang="ko-KR" sz="3600" dirty="0">
              <a:solidFill>
                <a:schemeClr val="bg1"/>
              </a:solidFill>
              <a:latin typeface="+mj-lt"/>
              <a:ea typeface="경기천년바탕 Regular" panose="02020503020101020101" pitchFamily="18" charset="-127"/>
            </a:endParaRPr>
          </a:p>
          <a:p>
            <a:pPr lvl="1" algn="ctr"/>
            <a:endParaRPr lang="en-US" altLang="ko-KR" sz="3600" dirty="0">
              <a:solidFill>
                <a:schemeClr val="bg1"/>
              </a:solidFill>
              <a:latin typeface="+mj-lt"/>
              <a:ea typeface="경기천년바탕 Regular" panose="02020503020101020101" pitchFamily="18" charset="-127"/>
            </a:endParaRPr>
          </a:p>
          <a:p>
            <a:pPr lvl="1" algn="ctr"/>
            <a:endParaRPr lang="en-US" altLang="ko-KR" sz="3600" dirty="0">
              <a:solidFill>
                <a:schemeClr val="bg1"/>
              </a:solidFill>
              <a:latin typeface="+mj-lt"/>
              <a:ea typeface="경기천년바탕 Regular" panose="020205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68052D6-35A1-6B4B-837C-D3E6EFBB9C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90"/>
          <a:stretch/>
        </p:blipFill>
        <p:spPr>
          <a:xfrm>
            <a:off x="-79409" y="0"/>
            <a:ext cx="59926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27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2715227-18E5-1148-BC9B-5B93CAC87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7696"/>
            <a:ext cx="8875370" cy="603030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580A138-8214-2943-8C6A-53DA97717B0B}"/>
              </a:ext>
            </a:extLst>
          </p:cNvPr>
          <p:cNvSpPr/>
          <p:nvPr/>
        </p:nvSpPr>
        <p:spPr>
          <a:xfrm>
            <a:off x="0" y="0"/>
            <a:ext cx="12192000" cy="836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j-ea"/>
              </a:rPr>
              <a:t>       </a:t>
            </a:r>
            <a:r>
              <a:rPr lang="en-US" altLang="ko-KR" dirty="0">
                <a:latin typeface="+mj-ea"/>
              </a:rPr>
              <a:t>ZOOM </a:t>
            </a:r>
            <a:r>
              <a:rPr lang="ko-KR" altLang="en-US" dirty="0">
                <a:latin typeface="+mj-ea"/>
              </a:rPr>
              <a:t>회의 참여</a:t>
            </a:r>
            <a:r>
              <a:rPr lang="en-US" altLang="ko-KR" dirty="0">
                <a:latin typeface="+mj-ea"/>
              </a:rPr>
              <a:t>(</a:t>
            </a:r>
            <a:r>
              <a:rPr lang="ko-KR" altLang="en-US" dirty="0">
                <a:latin typeface="+mj-ea"/>
              </a:rPr>
              <a:t>참여자</a:t>
            </a:r>
            <a:r>
              <a:rPr lang="en-US" altLang="ko-KR" dirty="0">
                <a:latin typeface="+mj-ea"/>
              </a:rPr>
              <a:t>)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17D43-43F2-FD4B-9236-B67B4656DC8E}"/>
              </a:ext>
            </a:extLst>
          </p:cNvPr>
          <p:cNvSpPr txBox="1"/>
          <p:nvPr/>
        </p:nvSpPr>
        <p:spPr>
          <a:xfrm>
            <a:off x="9601200" y="1248937"/>
            <a:ext cx="15500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sz="1400" dirty="0" err="1"/>
              <a:t>참여전</a:t>
            </a:r>
            <a:r>
              <a:rPr kumimoji="1" lang="ko-KR" altLang="en-US" sz="1400" dirty="0"/>
              <a:t> 스피커 및 마이크 테스트를 할 수 있습니다</a:t>
            </a:r>
            <a:r>
              <a:rPr kumimoji="1" lang="en-US" altLang="ko-KR" sz="1400" dirty="0"/>
              <a:t>.</a:t>
            </a:r>
            <a:endParaRPr kumimoji="1" lang="ko-KR" altLang="en-US" sz="1400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931FC59A-0035-7949-943A-0684BBCCD66E}"/>
              </a:ext>
            </a:extLst>
          </p:cNvPr>
          <p:cNvCxnSpPr>
            <a:cxnSpLocks/>
          </p:cNvCxnSpPr>
          <p:nvPr/>
        </p:nvCxnSpPr>
        <p:spPr>
          <a:xfrm flipH="1">
            <a:off x="6281841" y="1849101"/>
            <a:ext cx="3235222" cy="218047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290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580A138-8214-2943-8C6A-53DA97717B0B}"/>
              </a:ext>
            </a:extLst>
          </p:cNvPr>
          <p:cNvSpPr/>
          <p:nvPr/>
        </p:nvSpPr>
        <p:spPr>
          <a:xfrm>
            <a:off x="0" y="0"/>
            <a:ext cx="12192000" cy="836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j-ea"/>
              </a:rPr>
              <a:t>       </a:t>
            </a:r>
            <a:r>
              <a:rPr lang="en-US" altLang="ko-KR" dirty="0">
                <a:latin typeface="+mj-ea"/>
              </a:rPr>
              <a:t>ZOOM </a:t>
            </a:r>
            <a:r>
              <a:rPr lang="ko-KR" altLang="en-US" dirty="0">
                <a:latin typeface="+mj-ea"/>
              </a:rPr>
              <a:t>회의 참여</a:t>
            </a:r>
            <a:r>
              <a:rPr lang="en-US" altLang="ko-KR" dirty="0">
                <a:latin typeface="+mj-ea"/>
              </a:rPr>
              <a:t>(</a:t>
            </a:r>
            <a:r>
              <a:rPr lang="ko-KR" altLang="en-US" dirty="0">
                <a:latin typeface="+mj-ea"/>
              </a:rPr>
              <a:t>참여자</a:t>
            </a:r>
            <a:r>
              <a:rPr lang="en-US" altLang="ko-KR" dirty="0">
                <a:latin typeface="+mj-ea"/>
              </a:rPr>
              <a:t>)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16A0FD7-1748-B04F-ADE2-7404DA65E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7281"/>
            <a:ext cx="8890000" cy="5168900"/>
          </a:xfrm>
          <a:prstGeom prst="rect">
            <a:avLst/>
          </a:prstGeom>
        </p:spPr>
      </p:pic>
      <p:cxnSp>
        <p:nvCxnSpPr>
          <p:cNvPr id="29" name="구부러진 연결선[U] 28">
            <a:extLst>
              <a:ext uri="{FF2B5EF4-FFF2-40B4-BE49-F238E27FC236}">
                <a16:creationId xmlns:a16="http://schemas.microsoft.com/office/drawing/2014/main" id="{02D83391-77DF-6049-BEC0-7125B4A0DA98}"/>
              </a:ext>
            </a:extLst>
          </p:cNvPr>
          <p:cNvCxnSpPr/>
          <p:nvPr/>
        </p:nvCxnSpPr>
        <p:spPr>
          <a:xfrm>
            <a:off x="167268" y="5765180"/>
            <a:ext cx="1003610" cy="646771"/>
          </a:xfrm>
          <a:prstGeom prst="curved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6781104-2CD3-B147-AEF6-272A7AF5E90E}"/>
              </a:ext>
            </a:extLst>
          </p:cNvPr>
          <p:cNvSpPr txBox="1"/>
          <p:nvPr/>
        </p:nvSpPr>
        <p:spPr>
          <a:xfrm>
            <a:off x="1170878" y="6167219"/>
            <a:ext cx="45496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/>
              <a:t>참여인원이 많기 때문에 입장 후 </a:t>
            </a:r>
            <a:r>
              <a:rPr kumimoji="1" lang="ko-KR" altLang="en-US" sz="1400" dirty="0" err="1"/>
              <a:t>음소거</a:t>
            </a:r>
            <a:r>
              <a:rPr kumimoji="1" lang="ko-KR" altLang="en-US" sz="1400" dirty="0"/>
              <a:t> 부탁드립니다</a:t>
            </a:r>
            <a:r>
              <a:rPr kumimoji="1" lang="en-US" altLang="ko-KR" sz="1400" dirty="0"/>
              <a:t>.</a:t>
            </a:r>
            <a:endParaRPr kumimoji="1" lang="ko-KR" altLang="en-US" sz="1400" dirty="0"/>
          </a:p>
          <a:p>
            <a:endParaRPr kumimoji="1" lang="ko-KR" altLang="en-US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3A299D-1C7E-2942-BDA3-A205376BA307}"/>
              </a:ext>
            </a:extLst>
          </p:cNvPr>
          <p:cNvSpPr txBox="1"/>
          <p:nvPr/>
        </p:nvSpPr>
        <p:spPr>
          <a:xfrm>
            <a:off x="9372096" y="3638604"/>
            <a:ext cx="1979845" cy="13849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kumimoji="1" lang="ko-KR" altLang="en-US" sz="1400" b="1" dirty="0"/>
              <a:t>발표자 </a:t>
            </a:r>
            <a:r>
              <a:rPr kumimoji="1" lang="en-US" altLang="ko-KR" sz="1400" b="1" dirty="0"/>
              <a:t>:</a:t>
            </a:r>
            <a:r>
              <a:rPr kumimoji="1" lang="ko-KR" altLang="en-US" sz="1400" b="1" dirty="0"/>
              <a:t> </a:t>
            </a:r>
            <a:r>
              <a:rPr kumimoji="1" lang="ko-KR" altLang="en-US" sz="1400" dirty="0"/>
              <a:t>발표자 화면을 클릭해서 화면을 고정할 수 있고 화면 공유를 클릭하면 </a:t>
            </a:r>
            <a:r>
              <a:rPr kumimoji="1" lang="ko-KR" altLang="en-US" sz="1400" dirty="0" err="1"/>
              <a:t>발표자료나</a:t>
            </a:r>
            <a:r>
              <a:rPr kumimoji="1" lang="ko-KR" altLang="en-US" sz="1400" dirty="0"/>
              <a:t> 메모를 공유할 수 있습니다</a:t>
            </a:r>
            <a:endParaRPr kumimoji="1" lang="en-US" altLang="ko-KR" sz="1400" dirty="0"/>
          </a:p>
        </p:txBody>
      </p:sp>
      <p:cxnSp>
        <p:nvCxnSpPr>
          <p:cNvPr id="32" name="구부러진 연결선[U] 31">
            <a:extLst>
              <a:ext uri="{FF2B5EF4-FFF2-40B4-BE49-F238E27FC236}">
                <a16:creationId xmlns:a16="http://schemas.microsoft.com/office/drawing/2014/main" id="{32522B7F-4ED7-4746-82BC-E9E8AF42F124}"/>
              </a:ext>
            </a:extLst>
          </p:cNvPr>
          <p:cNvCxnSpPr>
            <a:cxnSpLocks/>
          </p:cNvCxnSpPr>
          <p:nvPr/>
        </p:nvCxnSpPr>
        <p:spPr>
          <a:xfrm flipV="1">
            <a:off x="3635298" y="4446627"/>
            <a:ext cx="5575609" cy="1114799"/>
          </a:xfrm>
          <a:prstGeom prst="curved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444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580A138-8214-2943-8C6A-53DA97717B0B}"/>
              </a:ext>
            </a:extLst>
          </p:cNvPr>
          <p:cNvSpPr/>
          <p:nvPr/>
        </p:nvSpPr>
        <p:spPr>
          <a:xfrm>
            <a:off x="0" y="0"/>
            <a:ext cx="12192000" cy="836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j-ea"/>
              </a:rPr>
              <a:t>       </a:t>
            </a:r>
            <a:r>
              <a:rPr kumimoji="1" lang="ko-KR" altLang="en-US" dirty="0"/>
              <a:t>요약</a:t>
            </a:r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01F74E-1E63-3943-9404-4952E196DBD0}"/>
              </a:ext>
            </a:extLst>
          </p:cNvPr>
          <p:cNvSpPr txBox="1"/>
          <p:nvPr/>
        </p:nvSpPr>
        <p:spPr>
          <a:xfrm>
            <a:off x="1126273" y="1382752"/>
            <a:ext cx="69172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미리 </a:t>
            </a:r>
            <a:r>
              <a:rPr kumimoji="1" lang="en-US" altLang="ko-KR" dirty="0" err="1"/>
              <a:t>Zoom.us</a:t>
            </a:r>
            <a:r>
              <a:rPr kumimoji="1" lang="ko-KR" altLang="en-US" dirty="0"/>
              <a:t>에서 다운로드 해 둡니다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2.</a:t>
            </a:r>
            <a:r>
              <a:rPr kumimoji="1" lang="ko-KR" altLang="en-US" dirty="0"/>
              <a:t> 입장하기 전에 마이크와 이어폰이 잘 작동하는지 확인합니다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ko-KR" altLang="en-US" dirty="0"/>
              <a:t>월 </a:t>
            </a:r>
            <a:r>
              <a:rPr kumimoji="1" lang="en-US" altLang="ko-KR" dirty="0"/>
              <a:t>11</a:t>
            </a:r>
            <a:r>
              <a:rPr kumimoji="1" lang="ko-KR" altLang="en-US" dirty="0"/>
              <a:t>일 오후 </a:t>
            </a:r>
            <a:r>
              <a:rPr kumimoji="1" lang="en-US" altLang="ko-KR" dirty="0"/>
              <a:t>2</a:t>
            </a:r>
            <a:r>
              <a:rPr kumimoji="1" lang="ko-KR" altLang="en-US" dirty="0"/>
              <a:t>시에 전달받은 </a:t>
            </a:r>
            <a:r>
              <a:rPr kumimoji="1" lang="en-US" altLang="ko-KR" dirty="0"/>
              <a:t>URL</a:t>
            </a:r>
            <a:r>
              <a:rPr kumimoji="1" lang="ko-KR" altLang="en-US" dirty="0"/>
              <a:t>을 통해 회의에 참석합니다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고맙습니다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91018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40F1E1A0-9ED7-1646-9CDA-4354F46DA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48ED9A6-4097-2F4D-B3C4-2CEA33DD9DD3}"/>
              </a:ext>
            </a:extLst>
          </p:cNvPr>
          <p:cNvSpPr/>
          <p:nvPr/>
        </p:nvSpPr>
        <p:spPr>
          <a:xfrm>
            <a:off x="0" y="0"/>
            <a:ext cx="12192000" cy="836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j-ea"/>
              </a:rPr>
              <a:t>       </a:t>
            </a:r>
            <a:r>
              <a:rPr lang="en-US" altLang="ko-KR" dirty="0">
                <a:latin typeface="+mj-ea"/>
              </a:rPr>
              <a:t>ZOOM </a:t>
            </a:r>
            <a:r>
              <a:rPr lang="ko-KR" altLang="en-US" dirty="0">
                <a:latin typeface="+mj-ea"/>
              </a:rPr>
              <a:t>시작하기</a:t>
            </a:r>
            <a:r>
              <a:rPr lang="en-US" altLang="ko-KR" dirty="0">
                <a:latin typeface="+mj-ea"/>
              </a:rPr>
              <a:t> + </a:t>
            </a:r>
            <a:r>
              <a:rPr lang="ko-KR" altLang="en-US" dirty="0">
                <a:latin typeface="+mj-ea"/>
              </a:rPr>
              <a:t>무료로 가입하기</a:t>
            </a:r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93544D-BB73-5548-8768-EEB57F2B9868}"/>
              </a:ext>
            </a:extLst>
          </p:cNvPr>
          <p:cNvSpPr txBox="1"/>
          <p:nvPr/>
        </p:nvSpPr>
        <p:spPr>
          <a:xfrm>
            <a:off x="9507354" y="956931"/>
            <a:ext cx="2200939" cy="440120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ko-KR" sz="1400" dirty="0"/>
              <a:t>1.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Zoom</a:t>
            </a:r>
            <a:r>
              <a:rPr kumimoji="1" lang="ko-KR" altLang="en-US" sz="1400" dirty="0"/>
              <a:t> 접속</a:t>
            </a:r>
            <a:endParaRPr kumimoji="1" lang="en-US" altLang="ko-KR" sz="1400" dirty="0"/>
          </a:p>
          <a:p>
            <a:pPr algn="just"/>
            <a:r>
              <a:rPr kumimoji="1" lang="ko-KR" altLang="en-US" sz="1400" dirty="0"/>
              <a:t>   </a:t>
            </a:r>
            <a:r>
              <a:rPr kumimoji="1" lang="en-US" altLang="ko-KR" sz="1400" dirty="0"/>
              <a:t>PC</a:t>
            </a:r>
            <a:r>
              <a:rPr kumimoji="1" lang="ko-KR" altLang="en-US" sz="1400" dirty="0"/>
              <a:t>에서 </a:t>
            </a:r>
            <a:r>
              <a:rPr kumimoji="1" lang="en-US" altLang="ko-KR" sz="1400" dirty="0"/>
              <a:t> </a:t>
            </a:r>
            <a:r>
              <a:rPr kumimoji="1" lang="ko-KR" altLang="en-US" sz="1400" dirty="0"/>
              <a:t>사용시</a:t>
            </a:r>
            <a:endParaRPr kumimoji="1" lang="en-US" altLang="ko-KR" sz="1400" dirty="0"/>
          </a:p>
          <a:p>
            <a:pPr algn="just"/>
            <a:r>
              <a:rPr lang="en-US" altLang="ko-KR" sz="1400" kern="0" dirty="0" err="1"/>
              <a:t>Zoom.us</a:t>
            </a:r>
            <a:r>
              <a:rPr lang="ko-KR" altLang="en-US" sz="1400" kern="0" dirty="0"/>
              <a:t>홈페이지에 들어갑니다</a:t>
            </a:r>
            <a:r>
              <a:rPr lang="en-US" altLang="ko-KR" sz="1400" kern="0" dirty="0"/>
              <a:t>.</a:t>
            </a:r>
            <a:br>
              <a:rPr lang="en-US" altLang="ko-KR" sz="1400" kern="0" dirty="0"/>
            </a:br>
            <a:r>
              <a:rPr lang="en-US" altLang="ko-KR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altLang="ko-KR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https://zoom.us/</a:t>
            </a:r>
            <a:endParaRPr kumimoji="1" lang="en-US" altLang="ko-KR" sz="1400" dirty="0"/>
          </a:p>
          <a:p>
            <a:pPr algn="just"/>
            <a:endParaRPr kumimoji="1" lang="en-US" altLang="ko-KR" sz="1400" dirty="0"/>
          </a:p>
          <a:p>
            <a:pPr algn="just"/>
            <a:r>
              <a:rPr kumimoji="1" lang="ko-KR" altLang="en-US" sz="1400" dirty="0"/>
              <a:t> </a:t>
            </a:r>
            <a:r>
              <a:rPr kumimoji="1" lang="en-US" altLang="ko-KR" sz="1400" dirty="0"/>
              <a:t> </a:t>
            </a:r>
            <a:r>
              <a:rPr kumimoji="1" lang="ko-KR" altLang="en-US" sz="1400" dirty="0"/>
              <a:t>휴대폰에서 사용시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앱을 다운로드합니다</a:t>
            </a:r>
            <a:endParaRPr kumimoji="1" lang="en-US" altLang="ko-KR" sz="1400" dirty="0"/>
          </a:p>
          <a:p>
            <a:pPr algn="just"/>
            <a:endParaRPr kumimoji="1" lang="en-US" altLang="ko-KR" sz="1400" dirty="0"/>
          </a:p>
          <a:p>
            <a:r>
              <a:rPr kumimoji="1" lang="en-US" altLang="ko-KR" sz="1400" dirty="0"/>
              <a:t> -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iOS(iPhone): ZOOM Cloud Meetings on the </a:t>
            </a:r>
          </a:p>
          <a:p>
            <a:r>
              <a:rPr kumimoji="1" lang="en-US" altLang="ko-KR" sz="1400" dirty="0"/>
              <a:t>App Store</a:t>
            </a:r>
          </a:p>
          <a:p>
            <a:endParaRPr kumimoji="1" lang="en-US" altLang="ko-KR" sz="1400" dirty="0"/>
          </a:p>
          <a:p>
            <a:r>
              <a:rPr kumimoji="1" lang="en-US" altLang="ko-KR" sz="1400" dirty="0"/>
              <a:t>-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Android App</a:t>
            </a:r>
          </a:p>
          <a:p>
            <a:r>
              <a:rPr kumimoji="1" lang="en-US" altLang="ko-KR" sz="1400" dirty="0"/>
              <a:t>ZOOM Cloud Meetings in Google Play</a:t>
            </a:r>
          </a:p>
          <a:p>
            <a:pPr algn="just"/>
            <a:endParaRPr kumimoji="1" lang="en-US" altLang="ko-KR" sz="1400" dirty="0"/>
          </a:p>
          <a:p>
            <a:pPr algn="just"/>
            <a:r>
              <a:rPr kumimoji="1" lang="en-US" altLang="ko-KR" sz="1400" dirty="0"/>
              <a:t>2.</a:t>
            </a:r>
            <a:r>
              <a:rPr kumimoji="1" lang="ko-KR" altLang="en-US" sz="1400" dirty="0"/>
              <a:t> 무료로 가입하세요 버튼 클릭</a:t>
            </a:r>
            <a:r>
              <a:rPr kumimoji="1" lang="en-US" altLang="ko-KR" sz="1400" dirty="0"/>
              <a:t> </a:t>
            </a:r>
          </a:p>
          <a:p>
            <a:pPr algn="just"/>
            <a:endParaRPr kumimoji="1" lang="ko-KR" altLang="en-US" sz="1400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3CFF1DB-77F7-AC44-9FDE-BC99F7BEDC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44"/>
          <a:stretch/>
        </p:blipFill>
        <p:spPr>
          <a:xfrm>
            <a:off x="45014" y="640967"/>
            <a:ext cx="7970044" cy="4824851"/>
          </a:xfrm>
          <a:prstGeom prst="rect">
            <a:avLst/>
          </a:prstGeom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72CAC07-D389-6F49-9572-C545866BE19A}"/>
              </a:ext>
            </a:extLst>
          </p:cNvPr>
          <p:cNvCxnSpPr>
            <a:cxnSpLocks/>
          </p:cNvCxnSpPr>
          <p:nvPr/>
        </p:nvCxnSpPr>
        <p:spPr>
          <a:xfrm flipH="1">
            <a:off x="8856921" y="2806995"/>
            <a:ext cx="650434" cy="17157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1D5B379-547C-D44A-983A-EE6589802D70}"/>
              </a:ext>
            </a:extLst>
          </p:cNvPr>
          <p:cNvSpPr/>
          <p:nvPr/>
        </p:nvSpPr>
        <p:spPr>
          <a:xfrm>
            <a:off x="6717390" y="969459"/>
            <a:ext cx="1433971" cy="451117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C6417707-A81E-5A46-A2CE-4F257935BB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148"/>
          <a:stretch/>
        </p:blipFill>
        <p:spPr>
          <a:xfrm>
            <a:off x="1094131" y="620738"/>
            <a:ext cx="3390900" cy="930248"/>
          </a:xfrm>
          <a:prstGeom prst="rect">
            <a:avLst/>
          </a:prstGeom>
          <a:ln w="38100">
            <a:solidFill>
              <a:srgbClr val="FF0000"/>
            </a:solidFill>
            <a:prstDash val="lgDash"/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F3529DD-4E0A-8549-82EE-BABEB2DD9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1284" y="4556322"/>
            <a:ext cx="2412760" cy="2033226"/>
          </a:xfrm>
          <a:prstGeom prst="rect">
            <a:avLst/>
          </a:prstGeom>
          <a:ln w="38100">
            <a:solidFill>
              <a:srgbClr val="FF0000"/>
            </a:solidFill>
            <a:prstDash val="lgDash"/>
          </a:ln>
        </p:spPr>
      </p:pic>
      <p:sp>
        <p:nvSpPr>
          <p:cNvPr id="41" name="말풍선: 타원형 11">
            <a:extLst>
              <a:ext uri="{FF2B5EF4-FFF2-40B4-BE49-F238E27FC236}">
                <a16:creationId xmlns:a16="http://schemas.microsoft.com/office/drawing/2014/main" id="{44EF97B4-FC38-9943-9D83-34E3C5B75391}"/>
              </a:ext>
            </a:extLst>
          </p:cNvPr>
          <p:cNvSpPr/>
          <p:nvPr/>
        </p:nvSpPr>
        <p:spPr>
          <a:xfrm>
            <a:off x="974176" y="1075063"/>
            <a:ext cx="239911" cy="239911"/>
          </a:xfrm>
          <a:prstGeom prst="wedgeEllipseCallout">
            <a:avLst>
              <a:gd name="adj1" fmla="val 110860"/>
              <a:gd name="adj2" fmla="val -54181"/>
            </a:avLst>
          </a:prstGeom>
          <a:solidFill>
            <a:srgbClr val="FF00FF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38" dirty="0"/>
              <a:t>1</a:t>
            </a:r>
            <a:endParaRPr lang="ko-KR" altLang="en-US" sz="1138" dirty="0"/>
          </a:p>
        </p:txBody>
      </p:sp>
      <p:sp>
        <p:nvSpPr>
          <p:cNvPr id="43" name="말풍선: 타원형 11">
            <a:extLst>
              <a:ext uri="{FF2B5EF4-FFF2-40B4-BE49-F238E27FC236}">
                <a16:creationId xmlns:a16="http://schemas.microsoft.com/office/drawing/2014/main" id="{A4031BFF-9B7F-774C-9371-63773BCF5D23}"/>
              </a:ext>
            </a:extLst>
          </p:cNvPr>
          <p:cNvSpPr/>
          <p:nvPr/>
        </p:nvSpPr>
        <p:spPr>
          <a:xfrm>
            <a:off x="8287664" y="1550986"/>
            <a:ext cx="239911" cy="239911"/>
          </a:xfrm>
          <a:prstGeom prst="wedgeEllipseCallout">
            <a:avLst>
              <a:gd name="adj1" fmla="val -234826"/>
              <a:gd name="adj2" fmla="val -102932"/>
            </a:avLst>
          </a:prstGeom>
          <a:solidFill>
            <a:srgbClr val="FF00FF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38" dirty="0"/>
              <a:t>2</a:t>
            </a:r>
            <a:endParaRPr lang="ko-KR" altLang="en-US" sz="1138" dirty="0"/>
          </a:p>
        </p:txBody>
      </p:sp>
    </p:spTree>
    <p:extLst>
      <p:ext uri="{BB962C8B-B14F-4D97-AF65-F5344CB8AC3E}">
        <p14:creationId xmlns:p14="http://schemas.microsoft.com/office/powerpoint/2010/main" val="624581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F634D5D-A0D1-5D4A-94E9-B252F71D9500}"/>
              </a:ext>
            </a:extLst>
          </p:cNvPr>
          <p:cNvSpPr/>
          <p:nvPr/>
        </p:nvSpPr>
        <p:spPr>
          <a:xfrm>
            <a:off x="0" y="0"/>
            <a:ext cx="12192000" cy="836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j-ea"/>
              </a:rPr>
              <a:t>       </a:t>
            </a:r>
            <a:r>
              <a:rPr lang="en-US" altLang="ko-KR" dirty="0">
                <a:latin typeface="+mj-ea"/>
              </a:rPr>
              <a:t>ZOOM </a:t>
            </a:r>
            <a:r>
              <a:rPr lang="ko-KR" altLang="en-US" dirty="0">
                <a:latin typeface="+mj-ea"/>
              </a:rPr>
              <a:t>가입과 로그인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7DFE604-5B07-5C4F-A4EB-2D500F40B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0799"/>
            <a:ext cx="10845209" cy="555415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1C681C1-F91F-664A-9E8E-D9C00F6584A1}"/>
              </a:ext>
            </a:extLst>
          </p:cNvPr>
          <p:cNvSpPr/>
          <p:nvPr/>
        </p:nvSpPr>
        <p:spPr>
          <a:xfrm>
            <a:off x="8174658" y="3075285"/>
            <a:ext cx="366158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단순 참여자는 로그인할 필요없이</a:t>
            </a:r>
            <a:endParaRPr lang="en-US" altLang="ko-KR" dirty="0"/>
          </a:p>
          <a:p>
            <a:r>
              <a:rPr lang="ko-KR" altLang="en-US" dirty="0"/>
              <a:t>전달받은 링크로 회의에 참여할</a:t>
            </a:r>
            <a:endParaRPr lang="en-US" altLang="ko-KR" dirty="0"/>
          </a:p>
          <a:p>
            <a:r>
              <a:rPr lang="ko-KR" altLang="en-US" dirty="0"/>
              <a:t>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6C3885AC-F578-7941-AE64-E763B3534049}"/>
              </a:ext>
            </a:extLst>
          </p:cNvPr>
          <p:cNvCxnSpPr>
            <a:cxnSpLocks/>
          </p:cNvCxnSpPr>
          <p:nvPr/>
        </p:nvCxnSpPr>
        <p:spPr>
          <a:xfrm flipH="1" flipV="1">
            <a:off x="6142075" y="2485385"/>
            <a:ext cx="2032583" cy="70922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37721AD2-832E-9044-95E3-E7908F695048}"/>
              </a:ext>
            </a:extLst>
          </p:cNvPr>
          <p:cNvCxnSpPr>
            <a:cxnSpLocks/>
          </p:cNvCxnSpPr>
          <p:nvPr/>
        </p:nvCxnSpPr>
        <p:spPr>
          <a:xfrm flipH="1">
            <a:off x="6660983" y="3765412"/>
            <a:ext cx="1513675" cy="11614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397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74AA5CA-C620-074D-8BDC-6D88E46FF383}"/>
              </a:ext>
            </a:extLst>
          </p:cNvPr>
          <p:cNvSpPr/>
          <p:nvPr/>
        </p:nvSpPr>
        <p:spPr>
          <a:xfrm>
            <a:off x="0" y="0"/>
            <a:ext cx="12192000" cy="836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j-ea"/>
              </a:rPr>
              <a:t>       </a:t>
            </a:r>
            <a:r>
              <a:rPr lang="en-US" altLang="ko-KR" dirty="0">
                <a:latin typeface="+mj-ea"/>
              </a:rPr>
              <a:t>ZOOM </a:t>
            </a:r>
            <a:r>
              <a:rPr lang="ko-KR" altLang="en-US" dirty="0">
                <a:latin typeface="+mj-ea"/>
              </a:rPr>
              <a:t>프로그램 다운로드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EC7D35-970F-C14D-88CD-CAF051D91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602696"/>
            <a:ext cx="9852918" cy="524091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06BABC0-442B-174D-B48D-6B4484AAA37A}"/>
              </a:ext>
            </a:extLst>
          </p:cNvPr>
          <p:cNvSpPr/>
          <p:nvPr/>
        </p:nvSpPr>
        <p:spPr>
          <a:xfrm>
            <a:off x="9937086" y="1110332"/>
            <a:ext cx="19989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kern="0" dirty="0" err="1">
                <a:solidFill>
                  <a:schemeClr val="tx1"/>
                </a:solidFill>
              </a:rPr>
              <a:t>Zoom.us</a:t>
            </a:r>
            <a:endParaRPr lang="en-US" altLang="ko-KR" sz="1400" kern="0" dirty="0">
              <a:solidFill>
                <a:schemeClr val="tx1"/>
              </a:solidFill>
            </a:endParaRPr>
          </a:p>
          <a:p>
            <a:r>
              <a:rPr lang="ko-KR" altLang="en-US" sz="1400" kern="0" dirty="0">
                <a:solidFill>
                  <a:schemeClr val="tx1"/>
                </a:solidFill>
              </a:rPr>
              <a:t>홈페이지 하단 </a:t>
            </a:r>
            <a:r>
              <a:rPr lang="en-US" altLang="ko-KR" sz="1400" kern="0" dirty="0">
                <a:solidFill>
                  <a:schemeClr val="tx1"/>
                </a:solidFill>
              </a:rPr>
              <a:t>’</a:t>
            </a:r>
            <a:r>
              <a:rPr lang="ko-KR" altLang="en-US" sz="1400" kern="0" dirty="0">
                <a:solidFill>
                  <a:schemeClr val="tx1"/>
                </a:solidFill>
              </a:rPr>
              <a:t>회의 클라이언트</a:t>
            </a:r>
            <a:r>
              <a:rPr lang="en-US" altLang="ko-KR" sz="1400" kern="0" dirty="0">
                <a:solidFill>
                  <a:schemeClr val="tx1"/>
                </a:solidFill>
              </a:rPr>
              <a:t>’</a:t>
            </a:r>
            <a:r>
              <a:rPr lang="ko-KR" altLang="en-US" sz="1400" kern="0" dirty="0">
                <a:solidFill>
                  <a:schemeClr val="tx1"/>
                </a:solidFill>
              </a:rPr>
              <a:t>클릭</a:t>
            </a:r>
            <a:endParaRPr lang="en-US" altLang="ko-KR" sz="1400" kern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52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B67BE3D-CC59-7D4F-B56E-5A860A1008A8}"/>
              </a:ext>
            </a:extLst>
          </p:cNvPr>
          <p:cNvSpPr/>
          <p:nvPr/>
        </p:nvSpPr>
        <p:spPr>
          <a:xfrm>
            <a:off x="0" y="0"/>
            <a:ext cx="12192000" cy="836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j-ea"/>
              </a:rPr>
              <a:t>       </a:t>
            </a:r>
            <a:r>
              <a:rPr lang="en-US" altLang="ko-KR" dirty="0">
                <a:latin typeface="+mj-ea"/>
              </a:rPr>
              <a:t>ZOOM</a:t>
            </a:r>
            <a:r>
              <a:rPr lang="ko-KR" altLang="en-US" dirty="0">
                <a:latin typeface="+mj-ea"/>
              </a:rPr>
              <a:t> 프로그램</a:t>
            </a:r>
            <a:r>
              <a:rPr lang="en-US" altLang="ko-KR" dirty="0">
                <a:latin typeface="+mj-ea"/>
              </a:rPr>
              <a:t> </a:t>
            </a:r>
            <a:r>
              <a:rPr lang="ko-KR" altLang="en-US" dirty="0">
                <a:latin typeface="+mj-ea"/>
              </a:rPr>
              <a:t>다운로드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3FE2087-A932-8B45-B737-2205ACE12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339"/>
            <a:ext cx="9965933" cy="49735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7B21DCE-9CF1-994B-A0EA-A92D9687CBC6}"/>
              </a:ext>
            </a:extLst>
          </p:cNvPr>
          <p:cNvSpPr/>
          <p:nvPr/>
        </p:nvSpPr>
        <p:spPr bwMode="auto">
          <a:xfrm>
            <a:off x="2836489" y="2168525"/>
            <a:ext cx="1283447" cy="543624"/>
          </a:xfrm>
          <a:prstGeom prst="rect">
            <a:avLst/>
          </a:prstGeom>
          <a:noFill/>
          <a:ln w="38100" algn="ctr">
            <a:solidFill>
              <a:srgbClr val="FF0000"/>
            </a:solidFill>
            <a:prstDash val="lgDash"/>
            <a:miter lim="800000"/>
            <a:headEnd/>
            <a:tailEnd/>
          </a:ln>
          <a:effectLst/>
          <a:extLst/>
        </p:spPr>
        <p:txBody>
          <a:bodyPr wrap="none" lIns="72000" tIns="36000" rIns="36000" bIns="36000" rtlCol="0" anchor="ctr"/>
          <a:lstStyle/>
          <a:p>
            <a:pPr marL="171450" indent="-171450" algn="l">
              <a:lnSpc>
                <a:spcPct val="100000"/>
              </a:lnSpc>
              <a:spcBef>
                <a:spcPct val="0"/>
              </a:spcBef>
              <a:buSzTx/>
              <a:buFont typeface="Wingdings" pitchFamily="2" charset="2"/>
              <a:buChar char="§"/>
            </a:pPr>
            <a:endParaRPr lang="ko-KR" altLang="en-US" sz="11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08105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B67BE3D-CC59-7D4F-B56E-5A860A1008A8}"/>
              </a:ext>
            </a:extLst>
          </p:cNvPr>
          <p:cNvSpPr/>
          <p:nvPr/>
        </p:nvSpPr>
        <p:spPr>
          <a:xfrm>
            <a:off x="0" y="0"/>
            <a:ext cx="12192000" cy="836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j-ea"/>
              </a:rPr>
              <a:t>       </a:t>
            </a:r>
            <a:r>
              <a:rPr lang="en-US" altLang="ko-KR" dirty="0">
                <a:latin typeface="+mj-ea"/>
              </a:rPr>
              <a:t>ZOOM </a:t>
            </a:r>
            <a:r>
              <a:rPr lang="ko-KR" altLang="en-US" dirty="0">
                <a:latin typeface="+mj-ea"/>
              </a:rPr>
              <a:t>설치하기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9B75AAC-E641-514F-A28B-14ABA0B49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3294"/>
            <a:ext cx="10078948" cy="55669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86572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B67BE3D-CC59-7D4F-B56E-5A860A1008A8}"/>
              </a:ext>
            </a:extLst>
          </p:cNvPr>
          <p:cNvSpPr/>
          <p:nvPr/>
        </p:nvSpPr>
        <p:spPr>
          <a:xfrm>
            <a:off x="0" y="0"/>
            <a:ext cx="12192000" cy="836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j-ea"/>
              </a:rPr>
              <a:t>       </a:t>
            </a:r>
            <a:r>
              <a:rPr lang="en-US" altLang="ko-KR" dirty="0">
                <a:latin typeface="+mj-ea"/>
              </a:rPr>
              <a:t>ZOOM </a:t>
            </a:r>
            <a:r>
              <a:rPr lang="ko-KR" altLang="en-US" dirty="0">
                <a:latin typeface="+mj-ea"/>
              </a:rPr>
              <a:t>회의 참가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1090245-F8E5-EF45-B5C1-14137BCAF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03" y="652015"/>
            <a:ext cx="9932537" cy="4685159"/>
          </a:xfrm>
          <a:prstGeom prst="rect">
            <a:avLst/>
          </a:prstGeom>
          <a:ln>
            <a:solidFill>
              <a:sysClr val="windowText" lastClr="000000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C499E1A-CEEE-B546-937B-611737178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0138" y="4198960"/>
            <a:ext cx="2482809" cy="227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04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B67BE3D-CC59-7D4F-B56E-5A860A1008A8}"/>
              </a:ext>
            </a:extLst>
          </p:cNvPr>
          <p:cNvSpPr/>
          <p:nvPr/>
        </p:nvSpPr>
        <p:spPr>
          <a:xfrm>
            <a:off x="0" y="0"/>
            <a:ext cx="12192000" cy="836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j-ea"/>
              </a:rPr>
              <a:t>       회의 주최자</a:t>
            </a:r>
            <a:r>
              <a:rPr lang="en-US" altLang="ko-KR" dirty="0">
                <a:latin typeface="+mj-ea"/>
              </a:rPr>
              <a:t>(Host)</a:t>
            </a:r>
            <a:r>
              <a:rPr lang="ko-KR" altLang="en-US" dirty="0">
                <a:latin typeface="+mj-ea"/>
              </a:rPr>
              <a:t> 링크 전달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FA0A7A8-708F-C747-95A0-0023D55FE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844405" y="1736725"/>
            <a:ext cx="8282353" cy="45302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6DCBAC-A2AF-6C41-8887-DCAF05D24D8D}"/>
              </a:ext>
            </a:extLst>
          </p:cNvPr>
          <p:cNvSpPr txBox="1"/>
          <p:nvPr/>
        </p:nvSpPr>
        <p:spPr>
          <a:xfrm>
            <a:off x="9333431" y="1958918"/>
            <a:ext cx="20742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회의를 클릭한 후 초대를 복사해서 참여자 </a:t>
            </a:r>
            <a:r>
              <a:rPr kumimoji="1" lang="ko-KR" altLang="en-US" sz="1400" dirty="0" err="1"/>
              <a:t>카카오톡</a:t>
            </a:r>
            <a:r>
              <a:rPr kumimoji="1" lang="ko-KR" altLang="en-US" sz="1400" dirty="0"/>
              <a:t> 또는 이메일 등으로 전달합니다</a:t>
            </a:r>
            <a:r>
              <a:rPr kumimoji="1" lang="en-US" altLang="ko-KR" sz="1400" dirty="0"/>
              <a:t>.</a:t>
            </a:r>
            <a:r>
              <a:rPr kumimoji="1" lang="ko-KR" altLang="en-US" sz="1400" dirty="0"/>
              <a:t> 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917CADF-7E21-5E41-BCB2-3B961CF70B70}"/>
              </a:ext>
            </a:extLst>
          </p:cNvPr>
          <p:cNvSpPr/>
          <p:nvPr/>
        </p:nvSpPr>
        <p:spPr bwMode="auto">
          <a:xfrm>
            <a:off x="5111814" y="1837627"/>
            <a:ext cx="494533" cy="272021"/>
          </a:xfrm>
          <a:prstGeom prst="rect">
            <a:avLst/>
          </a:prstGeom>
          <a:noFill/>
          <a:ln w="38100" algn="ctr">
            <a:solidFill>
              <a:srgbClr val="FF0000"/>
            </a:solidFill>
            <a:prstDash val="lgDash"/>
            <a:miter lim="800000"/>
            <a:headEnd/>
            <a:tailEnd/>
          </a:ln>
          <a:effectLst/>
          <a:extLst/>
        </p:spPr>
        <p:txBody>
          <a:bodyPr wrap="none" lIns="72000" tIns="36000" rIns="36000" bIns="36000" rtlCol="0" anchor="ctr"/>
          <a:lstStyle/>
          <a:p>
            <a:pPr marL="171450" indent="-171450" algn="l">
              <a:lnSpc>
                <a:spcPct val="100000"/>
              </a:lnSpc>
              <a:spcBef>
                <a:spcPct val="0"/>
              </a:spcBef>
              <a:buSzTx/>
              <a:buFont typeface="Wingdings" pitchFamily="2" charset="2"/>
              <a:buChar char="§"/>
            </a:pPr>
            <a:endParaRPr lang="ko-KR" altLang="en-US" sz="11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4EBF867-A909-1646-A766-9FFB379AC51D}"/>
              </a:ext>
            </a:extLst>
          </p:cNvPr>
          <p:cNvSpPr/>
          <p:nvPr/>
        </p:nvSpPr>
        <p:spPr bwMode="auto">
          <a:xfrm>
            <a:off x="3688222" y="2989626"/>
            <a:ext cx="604998" cy="389193"/>
          </a:xfrm>
          <a:prstGeom prst="rect">
            <a:avLst/>
          </a:prstGeom>
          <a:noFill/>
          <a:ln w="38100" algn="ctr">
            <a:solidFill>
              <a:srgbClr val="FF0000"/>
            </a:solidFill>
            <a:prstDash val="lgDash"/>
            <a:miter lim="800000"/>
            <a:headEnd/>
            <a:tailEnd/>
          </a:ln>
          <a:effectLst/>
          <a:extLst/>
        </p:spPr>
        <p:txBody>
          <a:bodyPr wrap="none" lIns="72000" tIns="36000" rIns="36000" bIns="36000" rtlCol="0" anchor="ctr"/>
          <a:lstStyle/>
          <a:p>
            <a:pPr marL="171450" indent="-171450" algn="l">
              <a:lnSpc>
                <a:spcPct val="100000"/>
              </a:lnSpc>
              <a:spcBef>
                <a:spcPct val="0"/>
              </a:spcBef>
              <a:buSzTx/>
              <a:buFont typeface="Wingdings" pitchFamily="2" charset="2"/>
              <a:buChar char="§"/>
            </a:pPr>
            <a:endParaRPr lang="ko-KR" altLang="en-US" sz="11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1" name="말풍선: 타원형 11">
            <a:extLst>
              <a:ext uri="{FF2B5EF4-FFF2-40B4-BE49-F238E27FC236}">
                <a16:creationId xmlns:a16="http://schemas.microsoft.com/office/drawing/2014/main" id="{672CEC71-91D9-2647-95C0-F6CE4EA9BF27}"/>
              </a:ext>
            </a:extLst>
          </p:cNvPr>
          <p:cNvSpPr/>
          <p:nvPr/>
        </p:nvSpPr>
        <p:spPr>
          <a:xfrm>
            <a:off x="4665230" y="2100573"/>
            <a:ext cx="239911" cy="239911"/>
          </a:xfrm>
          <a:prstGeom prst="wedgeEllipseCallout">
            <a:avLst>
              <a:gd name="adj1" fmla="val 110860"/>
              <a:gd name="adj2" fmla="val -54181"/>
            </a:avLst>
          </a:prstGeom>
          <a:solidFill>
            <a:srgbClr val="FF00FF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38" dirty="0"/>
              <a:t>1</a:t>
            </a:r>
            <a:endParaRPr lang="ko-KR" altLang="en-US" sz="1138" dirty="0"/>
          </a:p>
        </p:txBody>
      </p:sp>
      <p:sp>
        <p:nvSpPr>
          <p:cNvPr id="22" name="말풍선: 타원형 11">
            <a:extLst>
              <a:ext uri="{FF2B5EF4-FFF2-40B4-BE49-F238E27FC236}">
                <a16:creationId xmlns:a16="http://schemas.microsoft.com/office/drawing/2014/main" id="{46244717-B243-C843-9558-BE0274C359BE}"/>
              </a:ext>
            </a:extLst>
          </p:cNvPr>
          <p:cNvSpPr/>
          <p:nvPr/>
        </p:nvSpPr>
        <p:spPr>
          <a:xfrm>
            <a:off x="3226723" y="3536950"/>
            <a:ext cx="239911" cy="239911"/>
          </a:xfrm>
          <a:prstGeom prst="wedgeEllipseCallout">
            <a:avLst>
              <a:gd name="adj1" fmla="val 110860"/>
              <a:gd name="adj2" fmla="val -54181"/>
            </a:avLst>
          </a:prstGeom>
          <a:solidFill>
            <a:srgbClr val="FF00FF"/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38" dirty="0"/>
              <a:t>2</a:t>
            </a:r>
            <a:endParaRPr lang="ko-KR" altLang="en-US" sz="1138" dirty="0"/>
          </a:p>
        </p:txBody>
      </p:sp>
    </p:spTree>
    <p:extLst>
      <p:ext uri="{BB962C8B-B14F-4D97-AF65-F5344CB8AC3E}">
        <p14:creationId xmlns:p14="http://schemas.microsoft.com/office/powerpoint/2010/main" val="792008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B67BE3D-CC59-7D4F-B56E-5A860A1008A8}"/>
              </a:ext>
            </a:extLst>
          </p:cNvPr>
          <p:cNvSpPr/>
          <p:nvPr/>
        </p:nvSpPr>
        <p:spPr>
          <a:xfrm>
            <a:off x="0" y="0"/>
            <a:ext cx="12192000" cy="836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+mj-ea"/>
              </a:rPr>
              <a:t>       </a:t>
            </a:r>
            <a:r>
              <a:rPr lang="en-US" altLang="ko-KR" dirty="0">
                <a:latin typeface="+mj-ea"/>
              </a:rPr>
              <a:t>ZOOM </a:t>
            </a:r>
            <a:r>
              <a:rPr lang="ko-KR" altLang="en-US" dirty="0">
                <a:latin typeface="+mj-ea"/>
              </a:rPr>
              <a:t>회의 참여</a:t>
            </a:r>
            <a:r>
              <a:rPr lang="en-US" altLang="ko-KR" dirty="0">
                <a:latin typeface="+mj-ea"/>
              </a:rPr>
              <a:t>(</a:t>
            </a:r>
            <a:r>
              <a:rPr lang="ko-KR" altLang="en-US" dirty="0">
                <a:latin typeface="+mj-ea"/>
              </a:rPr>
              <a:t>참여자</a:t>
            </a:r>
            <a:r>
              <a:rPr lang="en-US" altLang="ko-KR" dirty="0">
                <a:latin typeface="+mj-ea"/>
              </a:rPr>
              <a:t>)</a:t>
            </a:r>
            <a:endParaRPr kumimoji="1"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6DCBAC-A2AF-6C41-8887-DCAF05D24D8D}"/>
              </a:ext>
            </a:extLst>
          </p:cNvPr>
          <p:cNvSpPr txBox="1"/>
          <p:nvPr/>
        </p:nvSpPr>
        <p:spPr>
          <a:xfrm>
            <a:off x="6780983" y="1271782"/>
            <a:ext cx="36118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/>
              <a:t>참여자는 </a:t>
            </a:r>
            <a:r>
              <a:rPr kumimoji="1" lang="ko-KR" altLang="en-US" sz="1400" dirty="0" err="1"/>
              <a:t>카카오톡</a:t>
            </a:r>
            <a:r>
              <a:rPr kumimoji="1" lang="ko-KR" altLang="en-US" sz="1400" dirty="0"/>
              <a:t> 등을 통해 받은 링크의 </a:t>
            </a:r>
            <a:endParaRPr kumimoji="1" lang="en-US" altLang="ko-KR" sz="1400" dirty="0"/>
          </a:p>
          <a:p>
            <a:r>
              <a:rPr lang="en-US" altLang="ko-KR" sz="1400" dirty="0"/>
              <a:t>URL </a:t>
            </a:r>
            <a:r>
              <a:rPr lang="ko-KR" altLang="en-US" sz="1400" dirty="0"/>
              <a:t>주소를 클릭하여 참여합니다</a:t>
            </a:r>
            <a:r>
              <a:rPr lang="en-US" altLang="ko-KR" sz="1400" dirty="0"/>
              <a:t>.</a:t>
            </a:r>
            <a:r>
              <a:rPr kumimoji="1" lang="ko-KR" altLang="en-US" sz="1400" dirty="0"/>
              <a:t> 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28B2B27-F3C0-6B47-97C2-82E7F58F6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71" y="1238057"/>
            <a:ext cx="5591562" cy="367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44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240</Words>
  <Application>Microsoft Macintosh PowerPoint</Application>
  <PresentationFormat>와이드스크린</PresentationFormat>
  <Paragraphs>49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경기천년바탕 Bold</vt:lpstr>
      <vt:lpstr>경기천년바탕 Regular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Microsoft Office 사용자</cp:lastModifiedBy>
  <cp:revision>21</cp:revision>
  <cp:lastPrinted>2020-04-08T12:11:20Z</cp:lastPrinted>
  <dcterms:created xsi:type="dcterms:W3CDTF">2020-04-08T08:11:40Z</dcterms:created>
  <dcterms:modified xsi:type="dcterms:W3CDTF">2020-09-10T14:17:45Z</dcterms:modified>
</cp:coreProperties>
</file>

<file path=docProps/thumbnail.jpeg>
</file>